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Merriweather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Merriweather-regular.fntdata"/><Relationship Id="rId27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erriweather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erriweather-boldItalic.fntdata"/><Relationship Id="rId30" Type="http://schemas.openxmlformats.org/officeDocument/2006/relationships/font" Target="fonts/Merriweather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e7e2f9ecc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e7e2f9ecc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e7e2f9ecc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e7e2f9ecc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e7e2f9ecc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e7e2f9ecc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e7e2f9ecc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e7e2f9ecc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e7e2f9ecc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e7e2f9ecc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e7e2f9ecc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e7e2f9ecc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e7e2f9ecc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e7e2f9ecc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ea7ab66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ea7ab66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ea7ab66c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ea7ab66c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b24e9d3b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b24e9d3b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e7e2f9ecc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e7e2f9ecc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e7e2f9ecc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e7e2f9ecc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e7e2f9ecc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e7e2f9ecc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e7e2f9ecc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e7e2f9ecc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e7e2f9ecc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e7e2f9ecc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e7e2f9ecc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e7e2f9ecc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e7e2f9ecc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e7e2f9ecc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e7e2f9ecc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e7e2f9ecc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/>
          <p:nvPr/>
        </p:nvSpPr>
        <p:spPr>
          <a:xfrm>
            <a:off x="476288" y="777880"/>
            <a:ext cx="8191427" cy="8909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HACK THE NIGHT</a:t>
            </a:r>
            <a:b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</a:br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Government College of Engineering, Kannur</a:t>
            </a:r>
          </a:p>
        </p:txBody>
      </p:sp>
      <p:sp>
        <p:nvSpPr>
          <p:cNvPr id="65" name="Google Shape;65;p13"/>
          <p:cNvSpPr txBox="1"/>
          <p:nvPr/>
        </p:nvSpPr>
        <p:spPr>
          <a:xfrm>
            <a:off x="576100" y="1985700"/>
            <a:ext cx="51237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Farha Kareem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Twitter:@farhakareem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GitHub:farhakareem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Writer in Women in Tech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all the TWTWs</a:t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 rotWithShape="1">
          <a:blip r:embed="rId3">
            <a:alphaModFix/>
          </a:blip>
          <a:srcRect b="9737" l="27916" r="27595" t="11478"/>
          <a:stretch/>
        </p:blipFill>
        <p:spPr>
          <a:xfrm>
            <a:off x="4069450" y="197225"/>
            <a:ext cx="4841650" cy="48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"/>
          <p:cNvPicPr preferRelativeResize="0"/>
          <p:nvPr/>
        </p:nvPicPr>
        <p:blipFill rotWithShape="1">
          <a:blip r:embed="rId3">
            <a:alphaModFix/>
          </a:blip>
          <a:srcRect b="5367" l="26713" r="26996" t="11292"/>
          <a:stretch/>
        </p:blipFill>
        <p:spPr>
          <a:xfrm>
            <a:off x="4290075" y="196875"/>
            <a:ext cx="4437174" cy="449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Arya’s tweet</a:t>
            </a:r>
            <a:endParaRPr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Make people look good and feel good.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Developers India tweets me out!</a:t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Thanks to Arya for this opportunity!</a:t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 rotWithShape="1">
          <a:blip r:embed="rId3">
            <a:alphaModFix/>
          </a:blip>
          <a:srcRect b="5706" l="26552" r="27140" t="11478"/>
          <a:stretch/>
        </p:blipFill>
        <p:spPr>
          <a:xfrm>
            <a:off x="4584250" y="501062"/>
            <a:ext cx="4118476" cy="4141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25" y="416750"/>
            <a:ext cx="85206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DevFest Bangalore- sponsored by Google</a:t>
            </a:r>
            <a:endParaRPr/>
          </a:p>
        </p:txBody>
      </p:sp>
      <p:sp>
        <p:nvSpPr>
          <p:cNvPr id="141" name="Google Shape;141;p25"/>
          <p:cNvSpPr txBox="1"/>
          <p:nvPr>
            <p:ph idx="2" type="body"/>
          </p:nvPr>
        </p:nvSpPr>
        <p:spPr>
          <a:xfrm>
            <a:off x="5344225" y="1505700"/>
            <a:ext cx="34881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Met Sachit Mishra and Kishore Subramanian and Karthik Padman- All the way from Mountain View</a:t>
            </a:r>
            <a:endParaRPr sz="2400"/>
          </a:p>
        </p:txBody>
      </p:sp>
      <p:pic>
        <p:nvPicPr>
          <p:cNvPr id="142" name="Google Shape;142;p25"/>
          <p:cNvPicPr preferRelativeResize="0"/>
          <p:nvPr/>
        </p:nvPicPr>
        <p:blipFill rotWithShape="1">
          <a:blip r:embed="rId3">
            <a:alphaModFix/>
          </a:blip>
          <a:srcRect b="13003" l="37936" r="38201" t="12608"/>
          <a:stretch/>
        </p:blipFill>
        <p:spPr>
          <a:xfrm>
            <a:off x="595624" y="1385100"/>
            <a:ext cx="2027950" cy="355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4">
            <a:alphaModFix/>
          </a:blip>
          <a:srcRect b="18827" l="38145" r="38128" t="12030"/>
          <a:stretch/>
        </p:blipFill>
        <p:spPr>
          <a:xfrm>
            <a:off x="2662850" y="1385100"/>
            <a:ext cx="2169549" cy="355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31707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 Lakshya, Program </a:t>
            </a:r>
            <a:r>
              <a:rPr lang="en"/>
              <a:t>Coordinator</a:t>
            </a:r>
            <a:r>
              <a:rPr lang="en"/>
              <a:t>, Women Techmakers, India</a:t>
            </a:r>
            <a:endParaRPr/>
          </a:p>
        </p:txBody>
      </p:sp>
      <p:pic>
        <p:nvPicPr>
          <p:cNvPr id="149" name="Google Shape;149;p26"/>
          <p:cNvPicPr preferRelativeResize="0"/>
          <p:nvPr/>
        </p:nvPicPr>
        <p:blipFill rotWithShape="1">
          <a:blip r:embed="rId3">
            <a:alphaModFix/>
          </a:blip>
          <a:srcRect b="11697" l="22375" r="21755" t="10633"/>
          <a:stretch/>
        </p:blipFill>
        <p:spPr>
          <a:xfrm>
            <a:off x="2175687" y="1397350"/>
            <a:ext cx="4792625" cy="37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 at Google DevFest Cochin 2018</a:t>
            </a:r>
            <a:endParaRPr/>
          </a:p>
        </p:txBody>
      </p:sp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An interactive session on Action on Google.</a:t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 rotWithShape="1">
          <a:blip r:embed="rId3">
            <a:alphaModFix/>
          </a:blip>
          <a:srcRect b="10952" l="26326" r="26911" t="11479"/>
          <a:stretch/>
        </p:blipFill>
        <p:spPr>
          <a:xfrm>
            <a:off x="4449450" y="709300"/>
            <a:ext cx="3839174" cy="358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Won WIT-GHCI  Scholarship</a:t>
            </a:r>
            <a:endParaRPr/>
          </a:p>
        </p:txBody>
      </p:sp>
      <p:pic>
        <p:nvPicPr>
          <p:cNvPr id="162" name="Google Shape;162;p28"/>
          <p:cNvPicPr preferRelativeResize="0"/>
          <p:nvPr/>
        </p:nvPicPr>
        <p:blipFill rotWithShape="1">
          <a:blip r:embed="rId3">
            <a:alphaModFix/>
          </a:blip>
          <a:srcRect b="4089" l="26101" r="28273" t="9807"/>
          <a:stretch/>
        </p:blipFill>
        <p:spPr>
          <a:xfrm>
            <a:off x="4197125" y="330950"/>
            <a:ext cx="4297224" cy="455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GHCI ChatBot</a:t>
            </a:r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875" y="1390650"/>
            <a:ext cx="6667500" cy="375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GHCI Finally!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100" y="1334175"/>
            <a:ext cx="6097826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306425"/>
            <a:ext cx="3127500" cy="20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1:</a:t>
            </a:r>
            <a:br>
              <a:rPr lang="en"/>
            </a:br>
            <a:r>
              <a:rPr lang="en"/>
              <a:t>Opportunity Hackathon- conducted by Pehia.</a:t>
            </a:r>
            <a:br>
              <a:rPr lang="en"/>
            </a:br>
            <a:br>
              <a:rPr lang="en"/>
            </a:br>
            <a:r>
              <a:rPr lang="en"/>
              <a:t>Met Arya Murali.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Writes the first  blog.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br>
              <a:rPr lang="en"/>
            </a:br>
            <a:br>
              <a:rPr lang="en"/>
            </a:b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3">
            <a:alphaModFix/>
          </a:blip>
          <a:srcRect b="28271" l="18170" r="38411" t="17339"/>
          <a:stretch/>
        </p:blipFill>
        <p:spPr>
          <a:xfrm>
            <a:off x="3836550" y="500925"/>
            <a:ext cx="5120475" cy="360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Joined FOSSMEC-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open source community club.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 b="27390" l="26380" r="27347" t="18796"/>
          <a:stretch/>
        </p:blipFill>
        <p:spPr>
          <a:xfrm>
            <a:off x="4473950" y="796725"/>
            <a:ext cx="4592926" cy="3003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287225" y="23127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Kerala Flood conditions.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Developed Helpline Kerala.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Wrote a blog- got published in FCC.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9225" y="231275"/>
            <a:ext cx="4572175" cy="456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Won #BuildforIndia competition by Google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b="3937" l="26542" r="26808" t="9721"/>
          <a:stretch/>
        </p:blipFill>
        <p:spPr>
          <a:xfrm>
            <a:off x="686425" y="1382025"/>
            <a:ext cx="3474124" cy="361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 rotWithShape="1">
          <a:blip r:embed="rId4">
            <a:alphaModFix/>
          </a:blip>
          <a:srcRect b="5955" l="27019" r="27393" t="11098"/>
          <a:stretch/>
        </p:blipFill>
        <p:spPr>
          <a:xfrm>
            <a:off x="4810201" y="1446375"/>
            <a:ext cx="3549326" cy="3630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Mandy Chan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tweeted me out!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 Community Manager-AoG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3358525"/>
            <a:ext cx="3127500" cy="13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Built a relationship with her.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 rotWithShape="1">
          <a:blip r:embed="rId3">
            <a:alphaModFix/>
          </a:blip>
          <a:srcRect b="4016" l="26306" r="28102" t="15970"/>
          <a:stretch/>
        </p:blipFill>
        <p:spPr>
          <a:xfrm>
            <a:off x="4088250" y="240712"/>
            <a:ext cx="4724799" cy="466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Sachit Mishra tweeted me out as well.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 Programs Engineer at Google.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b="14421" l="27277" r="27245" t="20760"/>
          <a:stretch/>
        </p:blipFill>
        <p:spPr>
          <a:xfrm>
            <a:off x="4698675" y="588752"/>
            <a:ext cx="4175700" cy="3345900"/>
          </a:xfrm>
          <a:prstGeom prst="flowChartAlternateProcess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675" y="-220625"/>
            <a:ext cx="8170500" cy="45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 Learning Program-Rethink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Discover</a:t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Build</a:t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Connect</a:t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Apply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 rotWithShape="1">
          <a:blip r:embed="rId3">
            <a:alphaModFix/>
          </a:blip>
          <a:srcRect b="12761" l="21982" r="21581" t="12611"/>
          <a:stretch/>
        </p:blipFill>
        <p:spPr>
          <a:xfrm>
            <a:off x="3554625" y="1250250"/>
            <a:ext cx="5160376" cy="383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/>
        </p:nvSpPr>
        <p:spPr>
          <a:xfrm>
            <a:off x="956075" y="612875"/>
            <a:ext cx="12870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1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 Ayushi- mentor.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Wider perspective.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